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706" autoAdjust="0"/>
    <p:restoredTop sz="94660"/>
  </p:normalViewPr>
  <p:slideViewPr>
    <p:cSldViewPr>
      <p:cViewPr varScale="1">
        <p:scale>
          <a:sx n="64" d="100"/>
          <a:sy n="64" d="100"/>
        </p:scale>
        <p:origin x="-1368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ihand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ihand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el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17" name="Untertitel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de-DE" smtClean="0"/>
              <a:t>Formatvorlage des Untertitelmasters durch Klicken bearbeiten</a:t>
            </a:r>
            <a:endParaRPr kumimoji="0" lang="en-US"/>
          </a:p>
        </p:txBody>
      </p:sp>
      <p:sp>
        <p:nvSpPr>
          <p:cNvPr id="30" name="Datumsplatzhalt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F5E28-6ECC-41FB-AE84-4057E412C8E4}" type="datetimeFigureOut">
              <a:rPr lang="de-AT" smtClean="0"/>
              <a:pPr/>
              <a:t>25.02.2014</a:t>
            </a:fld>
            <a:endParaRPr lang="de-AT"/>
          </a:p>
        </p:txBody>
      </p:sp>
      <p:sp>
        <p:nvSpPr>
          <p:cNvPr id="19" name="Fußzeilenplatzhalt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27" name="Foliennummernplatzhalt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44E52-4552-497B-AE71-F6B8C03C365B}" type="slidenum">
              <a:rPr lang="de-AT" smtClean="0"/>
              <a:pPr/>
              <a:t>‹Nr.›</a:t>
            </a:fld>
            <a:endParaRPr lang="de-AT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F5E28-6ECC-41FB-AE84-4057E412C8E4}" type="datetimeFigureOut">
              <a:rPr lang="de-AT" smtClean="0"/>
              <a:pPr/>
              <a:t>25.02.2014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44E52-4552-497B-AE71-F6B8C03C365B}" type="slidenum">
              <a:rPr lang="de-AT" smtClean="0"/>
              <a:pPr/>
              <a:t>‹Nr.›</a:t>
            </a:fld>
            <a:endParaRPr lang="de-AT"/>
          </a:p>
        </p:txBody>
      </p:sp>
    </p:spTree>
  </p:cSld>
  <p:clrMapOvr>
    <a:masterClrMapping/>
  </p:clrMapOvr>
  <p:transition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F5E28-6ECC-41FB-AE84-4057E412C8E4}" type="datetimeFigureOut">
              <a:rPr lang="de-AT" smtClean="0"/>
              <a:pPr/>
              <a:t>25.02.2014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44E52-4552-497B-AE71-F6B8C03C365B}" type="slidenum">
              <a:rPr lang="de-AT" smtClean="0"/>
              <a:pPr/>
              <a:t>‹Nr.›</a:t>
            </a:fld>
            <a:endParaRPr lang="de-AT"/>
          </a:p>
        </p:txBody>
      </p:sp>
    </p:spTree>
  </p:cSld>
  <p:clrMapOvr>
    <a:masterClrMapping/>
  </p:clrMapOvr>
  <p:transition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F5E28-6ECC-41FB-AE84-4057E412C8E4}" type="datetimeFigureOut">
              <a:rPr lang="de-AT" smtClean="0"/>
              <a:pPr/>
              <a:t>25.02.2014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44E52-4552-497B-AE71-F6B8C03C365B}" type="slidenum">
              <a:rPr lang="de-AT" smtClean="0"/>
              <a:pPr/>
              <a:t>‹Nr.›</a:t>
            </a:fld>
            <a:endParaRPr lang="de-AT"/>
          </a:p>
        </p:txBody>
      </p:sp>
    </p:spTree>
  </p:cSld>
  <p:clrMapOvr>
    <a:masterClrMapping/>
  </p:clrMapOvr>
  <p:transition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bschnitts-&#10;überschrift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ihand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ihand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F5E28-6ECC-41FB-AE84-4057E412C8E4}" type="datetimeFigureOut">
              <a:rPr lang="de-AT" smtClean="0"/>
              <a:pPr/>
              <a:t>25.02.2014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44E52-4552-497B-AE71-F6B8C03C365B}" type="slidenum">
              <a:rPr lang="de-AT" smtClean="0"/>
              <a:pPr/>
              <a:t>‹Nr.›</a:t>
            </a:fld>
            <a:endParaRPr lang="de-AT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F5E28-6ECC-41FB-AE84-4057E412C8E4}" type="datetimeFigureOut">
              <a:rPr lang="de-AT" smtClean="0"/>
              <a:pPr/>
              <a:t>25.02.2014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44E52-4552-497B-AE71-F6B8C03C365B}" type="slidenum">
              <a:rPr lang="de-AT" smtClean="0"/>
              <a:pPr/>
              <a:t>‹Nr.›</a:t>
            </a:fld>
            <a:endParaRPr lang="de-AT"/>
          </a:p>
        </p:txBody>
      </p:sp>
    </p:spTree>
  </p:cSld>
  <p:clrMapOvr>
    <a:masterClrMapping/>
  </p:clrMapOvr>
  <p:transition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de-DE" smtClean="0"/>
              <a:t>Textmasterformat bearbeiten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de-DE" smtClean="0"/>
              <a:t>Textmasterformat bearbeiten</a:t>
            </a:r>
          </a:p>
        </p:txBody>
      </p:sp>
      <p:sp>
        <p:nvSpPr>
          <p:cNvPr id="5" name="Inhaltsplatzhalt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F5E28-6ECC-41FB-AE84-4057E412C8E4}" type="datetimeFigureOut">
              <a:rPr lang="de-AT" smtClean="0"/>
              <a:pPr/>
              <a:t>25.02.2014</a:t>
            </a:fld>
            <a:endParaRPr lang="de-AT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44E52-4552-497B-AE71-F6B8C03C365B}" type="slidenum">
              <a:rPr lang="de-AT" smtClean="0"/>
              <a:pPr/>
              <a:t>‹Nr.›</a:t>
            </a:fld>
            <a:endParaRPr lang="de-AT"/>
          </a:p>
        </p:txBody>
      </p:sp>
    </p:spTree>
  </p:cSld>
  <p:clrMapOvr>
    <a:masterClrMapping/>
  </p:clrMapOvr>
  <p:transition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F5E28-6ECC-41FB-AE84-4057E412C8E4}" type="datetimeFigureOut">
              <a:rPr lang="de-AT" smtClean="0"/>
              <a:pPr/>
              <a:t>25.02.2014</a:t>
            </a:fld>
            <a:endParaRPr lang="de-AT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A044E52-4552-497B-AE71-F6B8C03C365B}" type="slidenum">
              <a:rPr lang="de-AT" smtClean="0"/>
              <a:pPr/>
              <a:t>‹Nr.›</a:t>
            </a:fld>
            <a:endParaRPr lang="de-AT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de-AT"/>
          </a:p>
        </p:txBody>
      </p:sp>
    </p:spTree>
  </p:cSld>
  <p:clrMapOvr>
    <a:masterClrMapping/>
  </p:clrMapOvr>
  <p:transition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F5E28-6ECC-41FB-AE84-4057E412C8E4}" type="datetimeFigureOut">
              <a:rPr lang="de-AT" smtClean="0"/>
              <a:pPr/>
              <a:t>25.02.2014</a:t>
            </a:fld>
            <a:endParaRPr lang="de-AT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44E52-4552-497B-AE71-F6B8C03C365B}" type="slidenum">
              <a:rPr lang="de-AT" smtClean="0"/>
              <a:pPr/>
              <a:t>‹Nr.›</a:t>
            </a:fld>
            <a:endParaRPr lang="de-AT"/>
          </a:p>
        </p:txBody>
      </p:sp>
    </p:spTree>
  </p:cSld>
  <p:clrMapOvr>
    <a:masterClrMapping/>
  </p:clrMapOvr>
  <p:transition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F5E28-6ECC-41FB-AE84-4057E412C8E4}" type="datetimeFigureOut">
              <a:rPr lang="de-AT" smtClean="0"/>
              <a:pPr/>
              <a:t>25.02.2014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6A044E52-4552-497B-AE71-F6B8C03C365B}" type="slidenum">
              <a:rPr lang="de-AT" smtClean="0"/>
              <a:pPr/>
              <a:t>‹Nr.›</a:t>
            </a:fld>
            <a:endParaRPr lang="de-AT"/>
          </a:p>
        </p:txBody>
      </p:sp>
    </p:spTree>
  </p:cSld>
  <p:clrMapOvr>
    <a:masterClrMapping/>
  </p:clrMapOvr>
  <p:transition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de-DE" smtClean="0"/>
              <a:t>Bild durch Klicken auf Symbol hinzufügen</a:t>
            </a:r>
            <a:endParaRPr kumimoji="0" lang="en-US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6BCF5E28-6ECC-41FB-AE84-4057E412C8E4}" type="datetimeFigureOut">
              <a:rPr lang="de-AT" smtClean="0"/>
              <a:pPr/>
              <a:t>25.02.2014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44E52-4552-497B-AE71-F6B8C03C365B}" type="slidenum">
              <a:rPr lang="de-AT" smtClean="0"/>
              <a:pPr/>
              <a:t>‹Nr.›</a:t>
            </a:fld>
            <a:endParaRPr lang="de-AT"/>
          </a:p>
        </p:txBody>
      </p:sp>
    </p:spTree>
  </p:cSld>
  <p:clrMapOvr>
    <a:masterClrMapping/>
  </p:clrMapOvr>
  <p:transition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ihand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ihand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elplatzhalt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0" name="Textplatzhalt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de-DE" smtClean="0"/>
              <a:t>Textmasterformat bearbeiten</a:t>
            </a:r>
          </a:p>
          <a:p>
            <a:pPr lvl="1" eaLnBrk="1" latinLnBrk="0" hangingPunct="1"/>
            <a:r>
              <a:rPr kumimoji="0" lang="de-DE" smtClean="0"/>
              <a:t>Zweite Ebene</a:t>
            </a:r>
          </a:p>
          <a:p>
            <a:pPr lvl="2" eaLnBrk="1" latinLnBrk="0" hangingPunct="1"/>
            <a:r>
              <a:rPr kumimoji="0" lang="de-DE" smtClean="0"/>
              <a:t>Dritte Ebene</a:t>
            </a:r>
          </a:p>
          <a:p>
            <a:pPr lvl="3" eaLnBrk="1" latinLnBrk="0" hangingPunct="1"/>
            <a:r>
              <a:rPr kumimoji="0" lang="de-DE" smtClean="0"/>
              <a:t>Vierte Ebene</a:t>
            </a:r>
          </a:p>
          <a:p>
            <a:pPr lvl="4" eaLnBrk="1" latinLnBrk="0" hangingPunct="1"/>
            <a:r>
              <a:rPr kumimoji="0" lang="de-DE" smtClean="0"/>
              <a:t>Fünfte Ebene</a:t>
            </a:r>
            <a:endParaRPr kumimoji="0" lang="en-US"/>
          </a:p>
        </p:txBody>
      </p:sp>
      <p:sp>
        <p:nvSpPr>
          <p:cNvPr id="10" name="Datumsplatzhalt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6BCF5E28-6ECC-41FB-AE84-4057E412C8E4}" type="datetimeFigureOut">
              <a:rPr lang="de-AT" smtClean="0"/>
              <a:pPr/>
              <a:t>25.02.2014</a:t>
            </a:fld>
            <a:endParaRPr lang="de-AT"/>
          </a:p>
        </p:txBody>
      </p:sp>
      <p:sp>
        <p:nvSpPr>
          <p:cNvPr id="22" name="Fußzeilenplatzhalt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de-AT"/>
          </a:p>
        </p:txBody>
      </p:sp>
      <p:sp>
        <p:nvSpPr>
          <p:cNvPr id="18" name="Foliennummernplatzhalt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6A044E52-4552-497B-AE71-F6B8C03C365B}" type="slidenum">
              <a:rPr lang="de-AT" smtClean="0"/>
              <a:pPr/>
              <a:t>‹Nr.›</a:t>
            </a:fld>
            <a:endParaRPr lang="de-AT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>
    <p:fade thruBlk="1"/>
  </p:transition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11560" y="332656"/>
            <a:ext cx="7772400" cy="1470025"/>
          </a:xfrm>
        </p:spPr>
        <p:txBody>
          <a:bodyPr/>
          <a:lstStyle/>
          <a:p>
            <a:r>
              <a:rPr lang="de-AT" dirty="0" err="1" smtClean="0"/>
              <a:t>My</a:t>
            </a:r>
            <a:r>
              <a:rPr lang="de-AT" dirty="0" smtClean="0"/>
              <a:t> </a:t>
            </a:r>
            <a:r>
              <a:rPr lang="de-AT" dirty="0" err="1" smtClean="0"/>
              <a:t>Superhero</a:t>
            </a:r>
            <a:endParaRPr lang="de-AT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259632" y="1844824"/>
            <a:ext cx="6400800" cy="1752600"/>
          </a:xfrm>
        </p:spPr>
        <p:txBody>
          <a:bodyPr/>
          <a:lstStyle/>
          <a:p>
            <a:r>
              <a:rPr lang="de-AT" dirty="0" smtClean="0"/>
              <a:t>Jonas Reichhardt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00447316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allAtOnce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483768" y="188640"/>
            <a:ext cx="4114800" cy="1143000"/>
          </a:xfrm>
        </p:spPr>
        <p:txBody>
          <a:bodyPr/>
          <a:lstStyle/>
          <a:p>
            <a:r>
              <a:rPr lang="de-AT" dirty="0"/>
              <a:t>Ninja Lord</a:t>
            </a:r>
          </a:p>
        </p:txBody>
      </p:sp>
      <p:sp>
        <p:nvSpPr>
          <p:cNvPr id="4" name="Textfeld 3"/>
          <p:cNvSpPr txBox="1"/>
          <p:nvPr/>
        </p:nvSpPr>
        <p:spPr>
          <a:xfrm>
            <a:off x="3609237" y="2925667"/>
            <a:ext cx="547260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2000" dirty="0"/>
              <a:t>The </a:t>
            </a:r>
            <a:r>
              <a:rPr lang="de-AT" sz="2000" dirty="0" err="1"/>
              <a:t>name</a:t>
            </a:r>
            <a:r>
              <a:rPr lang="de-AT" sz="2000" dirty="0"/>
              <a:t> </a:t>
            </a:r>
            <a:r>
              <a:rPr lang="de-AT" sz="2000" dirty="0" err="1"/>
              <a:t>of</a:t>
            </a:r>
            <a:r>
              <a:rPr lang="de-AT" sz="2000" dirty="0"/>
              <a:t> </a:t>
            </a:r>
            <a:r>
              <a:rPr lang="de-AT" sz="2000" dirty="0" err="1"/>
              <a:t>my</a:t>
            </a:r>
            <a:r>
              <a:rPr lang="de-AT" sz="2000" dirty="0"/>
              <a:t> </a:t>
            </a:r>
            <a:r>
              <a:rPr lang="de-AT" sz="2000" dirty="0" err="1"/>
              <a:t>superhero</a:t>
            </a:r>
            <a:r>
              <a:rPr lang="de-AT" sz="2000" dirty="0"/>
              <a:t> </a:t>
            </a:r>
            <a:r>
              <a:rPr lang="de-AT" sz="2000" dirty="0" err="1"/>
              <a:t>is</a:t>
            </a:r>
            <a:r>
              <a:rPr lang="de-AT" sz="2000" dirty="0"/>
              <a:t> Ninja Lord </a:t>
            </a:r>
            <a:r>
              <a:rPr lang="de-AT" sz="2000" dirty="0" err="1"/>
              <a:t>because</a:t>
            </a:r>
            <a:r>
              <a:rPr lang="de-AT" sz="2000" dirty="0"/>
              <a:t> he </a:t>
            </a:r>
            <a:r>
              <a:rPr lang="de-AT" sz="2000" dirty="0" err="1"/>
              <a:t>is</a:t>
            </a:r>
            <a:r>
              <a:rPr lang="de-AT" sz="2000" dirty="0"/>
              <a:t> the last </a:t>
            </a:r>
            <a:r>
              <a:rPr lang="de-AT" sz="2000" dirty="0" err="1"/>
              <a:t>samurai</a:t>
            </a:r>
            <a:r>
              <a:rPr lang="de-AT" sz="2000" dirty="0"/>
              <a:t> in the </a:t>
            </a:r>
            <a:r>
              <a:rPr lang="de-AT" sz="2000" dirty="0" err="1"/>
              <a:t>world</a:t>
            </a:r>
            <a:r>
              <a:rPr lang="de-AT" sz="2000" dirty="0"/>
              <a:t> </a:t>
            </a:r>
            <a:r>
              <a:rPr lang="de-AT" sz="2000" dirty="0" err="1"/>
              <a:t>and</a:t>
            </a:r>
            <a:r>
              <a:rPr lang="de-AT" sz="2000" dirty="0"/>
              <a:t> </a:t>
            </a:r>
            <a:r>
              <a:rPr lang="de-AT" sz="2000" dirty="0" err="1"/>
              <a:t>another</a:t>
            </a:r>
            <a:r>
              <a:rPr lang="de-AT" sz="2000" dirty="0"/>
              <a:t> </a:t>
            </a:r>
            <a:r>
              <a:rPr lang="de-AT" sz="2000" dirty="0" err="1"/>
              <a:t>god</a:t>
            </a:r>
            <a:r>
              <a:rPr lang="de-AT" sz="2000" dirty="0"/>
              <a:t> </a:t>
            </a:r>
            <a:r>
              <a:rPr lang="de-AT" sz="2000" dirty="0" err="1"/>
              <a:t>gave</a:t>
            </a:r>
            <a:r>
              <a:rPr lang="de-AT" sz="2000" dirty="0"/>
              <a:t> </a:t>
            </a:r>
            <a:r>
              <a:rPr lang="de-AT" sz="2000" dirty="0" err="1"/>
              <a:t>him</a:t>
            </a:r>
            <a:r>
              <a:rPr lang="de-AT" sz="2000" dirty="0"/>
              <a:t> the </a:t>
            </a:r>
            <a:r>
              <a:rPr lang="de-AT" sz="2000" dirty="0" err="1"/>
              <a:t>might</a:t>
            </a:r>
            <a:r>
              <a:rPr lang="de-AT" sz="2000" dirty="0"/>
              <a:t> </a:t>
            </a:r>
            <a:r>
              <a:rPr lang="de-AT" sz="2000" dirty="0" err="1"/>
              <a:t>that</a:t>
            </a:r>
            <a:r>
              <a:rPr lang="de-AT" sz="2000" dirty="0"/>
              <a:t> he </a:t>
            </a:r>
            <a:r>
              <a:rPr lang="de-AT" sz="2000" dirty="0" err="1"/>
              <a:t>can</a:t>
            </a:r>
            <a:r>
              <a:rPr lang="de-AT" sz="2000" dirty="0"/>
              <a:t> </a:t>
            </a:r>
            <a:r>
              <a:rPr lang="de-AT" sz="2000" dirty="0" err="1"/>
              <a:t>create</a:t>
            </a:r>
            <a:r>
              <a:rPr lang="de-AT" sz="2000" dirty="0"/>
              <a:t> a </a:t>
            </a:r>
            <a:r>
              <a:rPr lang="de-AT" sz="2000" dirty="0" err="1"/>
              <a:t>thunderbolt</a:t>
            </a:r>
            <a:r>
              <a:rPr lang="de-AT" sz="2000" dirty="0"/>
              <a:t>.</a:t>
            </a:r>
          </a:p>
          <a:p>
            <a:endParaRPr lang="de-AT" sz="2000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72816"/>
            <a:ext cx="3584085" cy="5085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43892694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de-AT" dirty="0" smtClean="0"/>
              <a:t>Super </a:t>
            </a:r>
            <a:r>
              <a:rPr lang="de-AT" dirty="0" err="1" smtClean="0"/>
              <a:t>powers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AT" sz="2400" dirty="0" smtClean="0"/>
              <a:t>He </a:t>
            </a:r>
            <a:r>
              <a:rPr lang="de-AT" sz="2400" dirty="0" err="1" smtClean="0"/>
              <a:t>can</a:t>
            </a:r>
            <a:r>
              <a:rPr lang="de-AT" sz="2400" dirty="0" smtClean="0"/>
              <a:t> jump very high.</a:t>
            </a:r>
          </a:p>
          <a:p>
            <a:r>
              <a:rPr lang="de-AT" sz="2400" dirty="0" smtClean="0"/>
              <a:t>He </a:t>
            </a:r>
            <a:r>
              <a:rPr lang="de-AT" sz="2400" dirty="0" err="1" smtClean="0"/>
              <a:t>is</a:t>
            </a:r>
            <a:r>
              <a:rPr lang="de-AT" sz="2400" dirty="0" smtClean="0"/>
              <a:t> </a:t>
            </a:r>
            <a:r>
              <a:rPr lang="de-AT" sz="2400" dirty="0" err="1" smtClean="0"/>
              <a:t>resistant</a:t>
            </a:r>
            <a:r>
              <a:rPr lang="de-AT" sz="2400" dirty="0" smtClean="0"/>
              <a:t>.</a:t>
            </a:r>
          </a:p>
          <a:p>
            <a:r>
              <a:rPr lang="de-AT" sz="2400" dirty="0" smtClean="0"/>
              <a:t>He </a:t>
            </a:r>
            <a:r>
              <a:rPr lang="de-AT" sz="2400" dirty="0" err="1" smtClean="0"/>
              <a:t>can</a:t>
            </a:r>
            <a:r>
              <a:rPr lang="de-AT" sz="2400" dirty="0" smtClean="0"/>
              <a:t> </a:t>
            </a:r>
            <a:r>
              <a:rPr lang="de-AT" sz="2400" dirty="0" err="1" smtClean="0"/>
              <a:t>make</a:t>
            </a:r>
            <a:r>
              <a:rPr lang="de-AT" sz="2400" dirty="0" smtClean="0"/>
              <a:t> </a:t>
            </a:r>
            <a:r>
              <a:rPr lang="de-AT" sz="2400" dirty="0" err="1" smtClean="0"/>
              <a:t>himself</a:t>
            </a:r>
            <a:r>
              <a:rPr lang="de-AT" sz="2400" dirty="0" smtClean="0"/>
              <a:t> invisible.</a:t>
            </a:r>
          </a:p>
          <a:p>
            <a:pPr marL="36576" indent="0">
              <a:buNone/>
            </a:pPr>
            <a:endParaRPr lang="de-AT" dirty="0"/>
          </a:p>
          <a:p>
            <a:pPr marL="36576" indent="0">
              <a:buNone/>
            </a:pPr>
            <a:r>
              <a:rPr lang="de-AT" sz="2000" dirty="0" err="1" smtClean="0"/>
              <a:t>Once</a:t>
            </a:r>
            <a:r>
              <a:rPr lang="de-AT" sz="2000" dirty="0" smtClean="0"/>
              <a:t> a </a:t>
            </a:r>
            <a:r>
              <a:rPr lang="de-AT" sz="2000" dirty="0" err="1" smtClean="0"/>
              <a:t>supervillain</a:t>
            </a:r>
            <a:r>
              <a:rPr lang="de-AT" sz="2000" dirty="0" smtClean="0"/>
              <a:t> </a:t>
            </a:r>
            <a:r>
              <a:rPr lang="de-AT" sz="2000" dirty="0" err="1" smtClean="0"/>
              <a:t>wanted</a:t>
            </a:r>
            <a:r>
              <a:rPr lang="de-AT" sz="2000" dirty="0" smtClean="0"/>
              <a:t> to </a:t>
            </a:r>
            <a:r>
              <a:rPr lang="de-AT" sz="2000" dirty="0" err="1" smtClean="0"/>
              <a:t>get</a:t>
            </a:r>
            <a:r>
              <a:rPr lang="de-AT" sz="2000" dirty="0" smtClean="0"/>
              <a:t> the </a:t>
            </a:r>
            <a:r>
              <a:rPr lang="de-AT" sz="2000" dirty="0" err="1" smtClean="0"/>
              <a:t>domination</a:t>
            </a:r>
            <a:r>
              <a:rPr lang="de-AT" sz="2000" dirty="0" smtClean="0"/>
              <a:t> </a:t>
            </a:r>
            <a:r>
              <a:rPr lang="de-AT" sz="2000" dirty="0" err="1" smtClean="0"/>
              <a:t>of</a:t>
            </a:r>
            <a:r>
              <a:rPr lang="de-AT" sz="2000" dirty="0" smtClean="0"/>
              <a:t> the </a:t>
            </a:r>
            <a:r>
              <a:rPr lang="de-AT" sz="2000" dirty="0" err="1" smtClean="0"/>
              <a:t>city</a:t>
            </a:r>
            <a:r>
              <a:rPr lang="de-AT" sz="2000" dirty="0" smtClean="0"/>
              <a:t> New York but </a:t>
            </a:r>
            <a:r>
              <a:rPr lang="de-AT" sz="2000" dirty="0" smtClean="0"/>
              <a:t>Ninja Lord </a:t>
            </a:r>
            <a:r>
              <a:rPr lang="de-AT" sz="2000" dirty="0" err="1" smtClean="0"/>
              <a:t>brought</a:t>
            </a:r>
            <a:r>
              <a:rPr lang="de-AT" sz="2000" dirty="0" smtClean="0"/>
              <a:t> </a:t>
            </a:r>
            <a:r>
              <a:rPr lang="de-AT" sz="2000" dirty="0" smtClean="0"/>
              <a:t>the </a:t>
            </a:r>
            <a:r>
              <a:rPr lang="de-AT" sz="2000" dirty="0" err="1" smtClean="0"/>
              <a:t>evil</a:t>
            </a:r>
            <a:r>
              <a:rPr lang="de-AT" sz="2000" dirty="0" smtClean="0"/>
              <a:t> </a:t>
            </a:r>
            <a:r>
              <a:rPr lang="de-AT" sz="2000" dirty="0" err="1" smtClean="0"/>
              <a:t>guy</a:t>
            </a:r>
            <a:r>
              <a:rPr lang="de-AT" sz="2000" dirty="0" smtClean="0"/>
              <a:t> </a:t>
            </a:r>
            <a:r>
              <a:rPr lang="de-AT" sz="2000" dirty="0" err="1" smtClean="0"/>
              <a:t>to</a:t>
            </a:r>
            <a:r>
              <a:rPr lang="de-AT" sz="2000" dirty="0" smtClean="0"/>
              <a:t> </a:t>
            </a:r>
            <a:r>
              <a:rPr lang="de-AT" sz="2000" dirty="0" err="1" smtClean="0"/>
              <a:t>prison</a:t>
            </a:r>
            <a:r>
              <a:rPr lang="de-AT" sz="2000" dirty="0" smtClean="0"/>
              <a:t> </a:t>
            </a:r>
            <a:r>
              <a:rPr lang="de-AT" sz="2000" dirty="0" err="1" smtClean="0"/>
              <a:t>and</a:t>
            </a:r>
            <a:r>
              <a:rPr lang="de-AT" sz="2000" dirty="0" smtClean="0"/>
              <a:t> so NY was save.</a:t>
            </a:r>
          </a:p>
          <a:p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536709167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allAtOnce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de-AT" dirty="0" smtClean="0"/>
              <a:t>Normal Identity</a:t>
            </a:r>
            <a:endParaRPr lang="de-AT" dirty="0"/>
          </a:p>
        </p:txBody>
      </p:sp>
      <p:sp>
        <p:nvSpPr>
          <p:cNvPr id="3" name="Textfeld 2"/>
          <p:cNvSpPr txBox="1"/>
          <p:nvPr/>
        </p:nvSpPr>
        <p:spPr>
          <a:xfrm>
            <a:off x="323528" y="1487315"/>
            <a:ext cx="50405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2800" dirty="0"/>
              <a:t>His normal </a:t>
            </a:r>
            <a:r>
              <a:rPr lang="de-AT" sz="2800" dirty="0" err="1"/>
              <a:t>name</a:t>
            </a:r>
            <a:r>
              <a:rPr lang="de-AT" sz="2800" dirty="0"/>
              <a:t> </a:t>
            </a:r>
            <a:r>
              <a:rPr lang="de-AT" sz="2800" dirty="0" err="1"/>
              <a:t>is</a:t>
            </a:r>
            <a:r>
              <a:rPr lang="de-AT" sz="2800" dirty="0"/>
              <a:t> Jack Swift. </a:t>
            </a:r>
          </a:p>
        </p:txBody>
      </p:sp>
      <p:sp>
        <p:nvSpPr>
          <p:cNvPr id="4" name="Textfeld 3"/>
          <p:cNvSpPr txBox="1"/>
          <p:nvPr/>
        </p:nvSpPr>
        <p:spPr>
          <a:xfrm>
            <a:off x="2568374" y="2492896"/>
            <a:ext cx="65537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2800" dirty="0"/>
              <a:t>In </a:t>
            </a:r>
            <a:r>
              <a:rPr lang="de-AT" sz="2800" dirty="0" err="1" smtClean="0"/>
              <a:t>his</a:t>
            </a:r>
            <a:r>
              <a:rPr lang="de-AT" sz="2800" dirty="0" smtClean="0"/>
              <a:t> real </a:t>
            </a:r>
            <a:r>
              <a:rPr lang="de-AT" sz="2800" dirty="0" err="1"/>
              <a:t>life</a:t>
            </a:r>
            <a:r>
              <a:rPr lang="de-AT" sz="2800" dirty="0"/>
              <a:t> he </a:t>
            </a:r>
            <a:r>
              <a:rPr lang="de-AT" sz="2800" dirty="0" err="1"/>
              <a:t>is</a:t>
            </a:r>
            <a:r>
              <a:rPr lang="de-AT" sz="2800" dirty="0"/>
              <a:t> a </a:t>
            </a:r>
            <a:r>
              <a:rPr lang="de-AT" sz="2800" dirty="0" err="1" smtClean="0"/>
              <a:t>bank</a:t>
            </a:r>
            <a:r>
              <a:rPr lang="de-AT" sz="2800" dirty="0" smtClean="0"/>
              <a:t> </a:t>
            </a:r>
            <a:r>
              <a:rPr lang="de-AT" sz="2800" dirty="0" err="1" smtClean="0"/>
              <a:t>assistant</a:t>
            </a:r>
            <a:r>
              <a:rPr lang="de-AT" sz="2800" dirty="0" smtClean="0"/>
              <a:t>, </a:t>
            </a:r>
            <a:endParaRPr lang="de-AT" sz="2800" dirty="0"/>
          </a:p>
        </p:txBody>
      </p:sp>
      <p:sp>
        <p:nvSpPr>
          <p:cNvPr id="5" name="Textfeld 4"/>
          <p:cNvSpPr txBox="1"/>
          <p:nvPr/>
        </p:nvSpPr>
        <p:spPr>
          <a:xfrm>
            <a:off x="524681" y="3983004"/>
            <a:ext cx="532859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2800" dirty="0"/>
              <a:t>He </a:t>
            </a:r>
            <a:r>
              <a:rPr lang="de-AT" sz="2800" dirty="0" err="1" smtClean="0"/>
              <a:t>has</a:t>
            </a:r>
            <a:r>
              <a:rPr lang="de-AT" sz="2800" dirty="0" smtClean="0"/>
              <a:t> </a:t>
            </a:r>
            <a:r>
              <a:rPr lang="de-AT" sz="2800" dirty="0"/>
              <a:t>a </a:t>
            </a:r>
            <a:r>
              <a:rPr lang="de-AT" sz="2800" dirty="0" err="1"/>
              <a:t>girlfriend</a:t>
            </a:r>
            <a:r>
              <a:rPr lang="de-AT" sz="2800" dirty="0"/>
              <a:t> </a:t>
            </a:r>
            <a:r>
              <a:rPr lang="de-AT" sz="2800" dirty="0" err="1" smtClean="0"/>
              <a:t>whose</a:t>
            </a:r>
            <a:r>
              <a:rPr lang="de-AT" sz="2800" dirty="0" smtClean="0"/>
              <a:t> </a:t>
            </a:r>
            <a:r>
              <a:rPr lang="de-AT" sz="2800" dirty="0" err="1"/>
              <a:t>name</a:t>
            </a:r>
            <a:r>
              <a:rPr lang="de-AT" sz="2800" dirty="0"/>
              <a:t> </a:t>
            </a:r>
            <a:r>
              <a:rPr lang="de-AT" sz="2800" dirty="0" err="1"/>
              <a:t>is</a:t>
            </a:r>
            <a:r>
              <a:rPr lang="de-AT" sz="2800" dirty="0"/>
              <a:t> </a:t>
            </a:r>
            <a:r>
              <a:rPr lang="de-AT" sz="2800" dirty="0" smtClean="0"/>
              <a:t>Emma.</a:t>
            </a:r>
            <a:endParaRPr lang="de-AT" sz="2800" dirty="0"/>
          </a:p>
        </p:txBody>
      </p:sp>
      <p:sp>
        <p:nvSpPr>
          <p:cNvPr id="7" name="Textfeld 6"/>
          <p:cNvSpPr txBox="1"/>
          <p:nvPr/>
        </p:nvSpPr>
        <p:spPr>
          <a:xfrm>
            <a:off x="3221266" y="5346711"/>
            <a:ext cx="529178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2800" dirty="0"/>
              <a:t>His </a:t>
            </a:r>
            <a:r>
              <a:rPr lang="de-AT" sz="2800" dirty="0" err="1"/>
              <a:t>parents</a:t>
            </a:r>
            <a:r>
              <a:rPr lang="de-AT" sz="2800" dirty="0"/>
              <a:t> </a:t>
            </a:r>
            <a:r>
              <a:rPr lang="de-AT" sz="2800" dirty="0" err="1"/>
              <a:t>died</a:t>
            </a:r>
            <a:r>
              <a:rPr lang="de-AT" sz="2800" dirty="0"/>
              <a:t> in a </a:t>
            </a:r>
            <a:r>
              <a:rPr lang="de-AT" sz="2800" dirty="0" err="1"/>
              <a:t>car</a:t>
            </a:r>
            <a:r>
              <a:rPr lang="de-AT" sz="2800" dirty="0"/>
              <a:t> </a:t>
            </a:r>
            <a:r>
              <a:rPr lang="de-AT" sz="2800" dirty="0" err="1" smtClean="0"/>
              <a:t>accident</a:t>
            </a:r>
            <a:r>
              <a:rPr lang="de-AT" sz="2800" dirty="0" smtClean="0"/>
              <a:t>.</a:t>
            </a:r>
            <a:endParaRPr lang="de-AT" sz="2800" dirty="0"/>
          </a:p>
        </p:txBody>
      </p:sp>
    </p:spTree>
    <p:extLst>
      <p:ext uri="{BB962C8B-B14F-4D97-AF65-F5344CB8AC3E}">
        <p14:creationId xmlns:p14="http://schemas.microsoft.com/office/powerpoint/2010/main" val="799557085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allAtOnce"/>
      <p:bldP spid="4" grpId="0" build="allAtOnce"/>
      <p:bldP spid="5" grpId="0" build="allAtOnce"/>
      <p:bldP spid="7" grpId="0" build="allAtOnce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de-AT" dirty="0" smtClean="0"/>
              <a:t>Enemy</a:t>
            </a:r>
            <a:endParaRPr lang="de-AT" dirty="0"/>
          </a:p>
        </p:txBody>
      </p:sp>
      <p:sp>
        <p:nvSpPr>
          <p:cNvPr id="3" name="Textfeld 2"/>
          <p:cNvSpPr txBox="1"/>
          <p:nvPr/>
        </p:nvSpPr>
        <p:spPr>
          <a:xfrm>
            <a:off x="3995936" y="3653688"/>
            <a:ext cx="471601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2000" dirty="0" smtClean="0"/>
              <a:t>He </a:t>
            </a:r>
            <a:r>
              <a:rPr lang="de-AT" sz="2000" dirty="0" err="1"/>
              <a:t>had</a:t>
            </a:r>
            <a:r>
              <a:rPr lang="de-AT" sz="2000" dirty="0"/>
              <a:t> </a:t>
            </a:r>
            <a:r>
              <a:rPr lang="de-AT" sz="2000" dirty="0" smtClean="0"/>
              <a:t>an </a:t>
            </a:r>
            <a:r>
              <a:rPr lang="de-AT" sz="2000" dirty="0" err="1" smtClean="0"/>
              <a:t>exchange</a:t>
            </a:r>
            <a:r>
              <a:rPr lang="de-AT" sz="2000" dirty="0" smtClean="0"/>
              <a:t> </a:t>
            </a:r>
            <a:r>
              <a:rPr lang="de-AT" sz="2000" dirty="0" err="1"/>
              <a:t>year</a:t>
            </a:r>
            <a:r>
              <a:rPr lang="de-AT" sz="2000" dirty="0"/>
              <a:t> in Tibet </a:t>
            </a:r>
            <a:r>
              <a:rPr lang="de-AT" sz="2000" dirty="0" err="1"/>
              <a:t>and</a:t>
            </a:r>
            <a:r>
              <a:rPr lang="de-AT" sz="2000" dirty="0"/>
              <a:t> he </a:t>
            </a:r>
            <a:r>
              <a:rPr lang="de-AT" sz="2000" dirty="0" err="1" smtClean="0"/>
              <a:t>learned</a:t>
            </a:r>
            <a:r>
              <a:rPr lang="de-AT" sz="2000" dirty="0" smtClean="0"/>
              <a:t> </a:t>
            </a:r>
            <a:r>
              <a:rPr lang="de-AT" sz="2000" dirty="0" err="1" smtClean="0"/>
              <a:t>fighting</a:t>
            </a:r>
            <a:r>
              <a:rPr lang="de-AT" sz="2000" dirty="0" smtClean="0"/>
              <a:t> </a:t>
            </a:r>
            <a:r>
              <a:rPr lang="de-AT" sz="2000" dirty="0" err="1" smtClean="0"/>
              <a:t>technics</a:t>
            </a:r>
            <a:r>
              <a:rPr lang="de-AT" sz="2000" dirty="0" smtClean="0"/>
              <a:t> </a:t>
            </a:r>
            <a:r>
              <a:rPr lang="de-AT" sz="2000" dirty="0" err="1" smtClean="0"/>
              <a:t>there</a:t>
            </a:r>
            <a:r>
              <a:rPr lang="de-AT" sz="2000" dirty="0"/>
              <a:t>, but he </a:t>
            </a:r>
            <a:r>
              <a:rPr lang="de-AT" sz="2000" dirty="0" smtClean="0"/>
              <a:t>was </a:t>
            </a:r>
            <a:r>
              <a:rPr lang="de-AT" sz="2000" dirty="0"/>
              <a:t>also </a:t>
            </a:r>
            <a:r>
              <a:rPr lang="de-AT" sz="2000" dirty="0" smtClean="0"/>
              <a:t>an </a:t>
            </a:r>
            <a:r>
              <a:rPr lang="de-AT" sz="2000" dirty="0"/>
              <a:t>FBI </a:t>
            </a:r>
            <a:r>
              <a:rPr lang="de-AT" sz="2000" dirty="0" err="1"/>
              <a:t>agent</a:t>
            </a:r>
            <a:r>
              <a:rPr lang="de-AT" sz="2000" dirty="0"/>
              <a:t> </a:t>
            </a:r>
            <a:r>
              <a:rPr lang="de-AT" sz="2000" dirty="0" err="1"/>
              <a:t>and</a:t>
            </a:r>
            <a:r>
              <a:rPr lang="de-AT" sz="2000" dirty="0"/>
              <a:t> so </a:t>
            </a:r>
            <a:r>
              <a:rPr lang="de-AT" sz="2000" dirty="0" smtClean="0"/>
              <a:t>he was </a:t>
            </a:r>
            <a:r>
              <a:rPr lang="de-AT" sz="2000" dirty="0" err="1" smtClean="0"/>
              <a:t>skilled</a:t>
            </a:r>
            <a:r>
              <a:rPr lang="de-AT" sz="2000" dirty="0" smtClean="0"/>
              <a:t> at a </a:t>
            </a:r>
            <a:r>
              <a:rPr lang="de-AT" sz="2000" dirty="0" err="1" smtClean="0"/>
              <a:t>lot</a:t>
            </a:r>
            <a:r>
              <a:rPr lang="de-AT" sz="2000" dirty="0" smtClean="0"/>
              <a:t> </a:t>
            </a:r>
            <a:r>
              <a:rPr lang="de-AT" sz="2000" dirty="0" err="1" smtClean="0"/>
              <a:t>of</a:t>
            </a:r>
            <a:r>
              <a:rPr lang="de-AT" sz="2000" dirty="0" smtClean="0"/>
              <a:t> </a:t>
            </a:r>
            <a:r>
              <a:rPr lang="de-AT" sz="2000" dirty="0" err="1" smtClean="0"/>
              <a:t>technics</a:t>
            </a:r>
            <a:r>
              <a:rPr lang="de-AT" sz="2000" dirty="0" smtClean="0"/>
              <a:t> </a:t>
            </a:r>
            <a:r>
              <a:rPr lang="de-AT" sz="2000" dirty="0" err="1" smtClean="0"/>
              <a:t>and</a:t>
            </a:r>
            <a:r>
              <a:rPr lang="de-AT" sz="2000" dirty="0" smtClean="0"/>
              <a:t> </a:t>
            </a:r>
            <a:r>
              <a:rPr lang="de-AT" sz="2000" dirty="0" err="1" smtClean="0"/>
              <a:t>weapons</a:t>
            </a:r>
            <a:r>
              <a:rPr lang="de-AT" sz="2000" dirty="0" smtClean="0"/>
              <a:t>.</a:t>
            </a:r>
            <a:endParaRPr lang="de-AT" sz="2000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56791"/>
            <a:ext cx="3730817" cy="53012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98299708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allAtOnce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de-AT" dirty="0" smtClean="0"/>
              <a:t>Opinion</a:t>
            </a:r>
            <a:endParaRPr lang="de-AT" dirty="0"/>
          </a:p>
        </p:txBody>
      </p:sp>
      <p:sp>
        <p:nvSpPr>
          <p:cNvPr id="3" name="Textfeld 2"/>
          <p:cNvSpPr txBox="1"/>
          <p:nvPr/>
        </p:nvSpPr>
        <p:spPr>
          <a:xfrm>
            <a:off x="2699792" y="1916832"/>
            <a:ext cx="32403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 smtClean="0"/>
              <a:t>The </a:t>
            </a:r>
            <a:r>
              <a:rPr lang="de-AT" dirty="0" err="1" smtClean="0"/>
              <a:t>work</a:t>
            </a:r>
            <a:r>
              <a:rPr lang="de-AT" dirty="0" smtClean="0"/>
              <a:t> </a:t>
            </a:r>
            <a:r>
              <a:rPr lang="de-AT" dirty="0" err="1" smtClean="0"/>
              <a:t>took</a:t>
            </a:r>
            <a:r>
              <a:rPr lang="de-AT" dirty="0" smtClean="0"/>
              <a:t> </a:t>
            </a:r>
            <a:r>
              <a:rPr lang="de-AT" dirty="0" err="1" smtClean="0"/>
              <a:t>me</a:t>
            </a:r>
            <a:r>
              <a:rPr lang="de-AT" dirty="0" smtClean="0"/>
              <a:t> </a:t>
            </a:r>
            <a:r>
              <a:rPr lang="de-AT" dirty="0" err="1" smtClean="0"/>
              <a:t>about</a:t>
            </a:r>
            <a:r>
              <a:rPr lang="de-AT" dirty="0" smtClean="0"/>
              <a:t> </a:t>
            </a:r>
            <a:r>
              <a:rPr lang="de-AT" dirty="0" err="1" smtClean="0"/>
              <a:t>one</a:t>
            </a:r>
            <a:r>
              <a:rPr lang="de-AT" dirty="0" smtClean="0"/>
              <a:t> </a:t>
            </a:r>
            <a:r>
              <a:rPr lang="de-AT" dirty="0" err="1" smtClean="0"/>
              <a:t>and</a:t>
            </a:r>
            <a:r>
              <a:rPr lang="de-AT" dirty="0" smtClean="0"/>
              <a:t> a half </a:t>
            </a:r>
            <a:r>
              <a:rPr lang="de-AT" dirty="0" err="1" smtClean="0"/>
              <a:t>hour</a:t>
            </a:r>
            <a:r>
              <a:rPr lang="de-AT" dirty="0" smtClean="0"/>
              <a:t>.</a:t>
            </a:r>
            <a:endParaRPr lang="de-AT" dirty="0"/>
          </a:p>
        </p:txBody>
      </p:sp>
      <p:sp>
        <p:nvSpPr>
          <p:cNvPr id="4" name="Textfeld 3"/>
          <p:cNvSpPr txBox="1"/>
          <p:nvPr/>
        </p:nvSpPr>
        <p:spPr>
          <a:xfrm>
            <a:off x="2339752" y="3861048"/>
            <a:ext cx="4680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 smtClean="0"/>
              <a:t>I </a:t>
            </a:r>
            <a:r>
              <a:rPr lang="de-AT" dirty="0" err="1" smtClean="0"/>
              <a:t>wanted</a:t>
            </a:r>
            <a:r>
              <a:rPr lang="de-AT" dirty="0" smtClean="0"/>
              <a:t> </a:t>
            </a:r>
            <a:r>
              <a:rPr lang="de-AT" dirty="0" err="1" smtClean="0"/>
              <a:t>to</a:t>
            </a:r>
            <a:r>
              <a:rPr lang="de-AT" dirty="0" smtClean="0"/>
              <a:t> do </a:t>
            </a:r>
            <a:r>
              <a:rPr lang="de-AT" dirty="0" err="1" smtClean="0"/>
              <a:t>the</a:t>
            </a:r>
            <a:r>
              <a:rPr lang="de-AT" dirty="0" smtClean="0"/>
              <a:t> </a:t>
            </a:r>
            <a:r>
              <a:rPr lang="de-AT" dirty="0" err="1" smtClean="0"/>
              <a:t>job</a:t>
            </a:r>
            <a:r>
              <a:rPr lang="de-AT" dirty="0" smtClean="0"/>
              <a:t> </a:t>
            </a:r>
            <a:r>
              <a:rPr lang="de-AT" dirty="0" err="1" smtClean="0"/>
              <a:t>very</a:t>
            </a:r>
            <a:r>
              <a:rPr lang="de-AT" dirty="0" smtClean="0"/>
              <a:t> </a:t>
            </a:r>
            <a:r>
              <a:rPr lang="de-AT" dirty="0" err="1" smtClean="0"/>
              <a:t>well</a:t>
            </a:r>
            <a:r>
              <a:rPr lang="de-AT" dirty="0" smtClean="0"/>
              <a:t>.</a:t>
            </a:r>
            <a:endParaRPr lang="de-AT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allAtOnce"/>
      <p:bldP spid="4" grpId="0" build="allAtOnce"/>
    </p:bldLst>
  </p:timing>
</p:sld>
</file>

<file path=ppt/theme/theme1.xml><?xml version="1.0" encoding="utf-8"?>
<a:theme xmlns:a="http://schemas.openxmlformats.org/drawingml/2006/main" name="Haemera">
  <a:themeElements>
    <a:clrScheme name="Haemera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Haemera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Haemera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0</TotalTime>
  <Words>175</Words>
  <Application>Microsoft Office PowerPoint</Application>
  <PresentationFormat>Bildschirmpräsentation (4:3)</PresentationFormat>
  <Paragraphs>20</Paragraphs>
  <Slides>6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6</vt:i4>
      </vt:variant>
    </vt:vector>
  </HeadingPairs>
  <TitlesOfParts>
    <vt:vector size="7" baseType="lpstr">
      <vt:lpstr>Haemera</vt:lpstr>
      <vt:lpstr>My Superhero</vt:lpstr>
      <vt:lpstr>Ninja Lord</vt:lpstr>
      <vt:lpstr>Super powers</vt:lpstr>
      <vt:lpstr>Normal Identity</vt:lpstr>
      <vt:lpstr>Enemy</vt:lpstr>
      <vt:lpstr>Opinion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My Superhero</dc:title>
  <dc:creator>Jonas.Reichhardt</dc:creator>
  <cp:lastModifiedBy>Valued Acer Customer</cp:lastModifiedBy>
  <cp:revision>14</cp:revision>
  <dcterms:created xsi:type="dcterms:W3CDTF">2014-02-18T07:52:22Z</dcterms:created>
  <dcterms:modified xsi:type="dcterms:W3CDTF">2014-02-25T08:18:09Z</dcterms:modified>
</cp:coreProperties>
</file>